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90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Market Basket Analysis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Market Basket Analysis is a powerful data mining technique used to uncover hidden patterns and relationships in customer purchasing behavior. By identifying frequently bought together products, businesses can optimize their product placement, promotions, and cross-selling strategies.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12398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99453"/>
            <a:ext cx="23142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by Gaurav Kumar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CC902-A6EA-063B-DE93-353EC21DC439}"/>
              </a:ext>
            </a:extLst>
          </p:cNvPr>
          <p:cNvSpPr/>
          <p:nvPr/>
        </p:nvSpPr>
        <p:spPr>
          <a:xfrm>
            <a:off x="12760036" y="7767204"/>
            <a:ext cx="1787236" cy="44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Objective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0599" y="5121235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Identify Complementary Products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Discover which items customers tend to purchase together, enabling effective product bundling and cross-selling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0076" y="5121235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Optimize Inventory Management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70343" y="591609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Leverage insights to stock the right products in the right quantities, reducing overstocking and stockouts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0509" y="5121235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Enhance Customer Experience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7249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Provide personalized recommendations and improve product suggestions based on customer purchase patterns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D0E5AA-778E-DCE5-E3D0-774FF93E3D96}"/>
              </a:ext>
            </a:extLst>
          </p:cNvPr>
          <p:cNvSpPr/>
          <p:nvPr/>
        </p:nvSpPr>
        <p:spPr>
          <a:xfrm>
            <a:off x="12760036" y="7767204"/>
            <a:ext cx="1787236" cy="44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3452812"/>
            <a:ext cx="13269451" cy="23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Market Basket Analysis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data mining technique that analyzes the purchasing habits of customers by identifying associations between the items they buy together.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Association Rules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core of market basket analysis, these rules identify the likelihood of one item being purchased given another item is in the customer's basket.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Retail Analytics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Leveraging customer transaction data to gain insights and make informed decisions that drive business growth and customer satisfaction.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B5856-2D21-8EE3-8861-09BCCB8A8FCC}"/>
              </a:ext>
            </a:extLst>
          </p:cNvPr>
          <p:cNvSpPr/>
          <p:nvPr/>
        </p:nvSpPr>
        <p:spPr>
          <a:xfrm>
            <a:off x="12760036" y="7767204"/>
            <a:ext cx="1787236" cy="44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886897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Hardware and Software Requirements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3275" y="2468880"/>
            <a:ext cx="3755469" cy="2498169"/>
          </a:xfrm>
          <a:prstGeom prst="roundRect">
            <a:avLst>
              <a:gd name="adj" fmla="val 34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12587" y="26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Hardware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12587" y="3121819"/>
            <a:ext cx="3332083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Powerful computers or servers with sufficient processing power, RAM, and storage to handle large datasets and perform complex analyses.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0437" y="2468880"/>
            <a:ext cx="3755469" cy="2498169"/>
          </a:xfrm>
          <a:prstGeom prst="roundRect">
            <a:avLst>
              <a:gd name="adj" fmla="val 34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72130" y="26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Software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72130" y="3121819"/>
            <a:ext cx="3332083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 mining and analytics software, such as Python with libraries like Pandas, Matplotlib, and Scikit-learn, to implement market basket analysis algorithms</a:t>
            </a: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0894" y="5171123"/>
            <a:ext cx="3755469" cy="2171462"/>
          </a:xfrm>
          <a:prstGeom prst="roundRect">
            <a:avLst>
              <a:gd name="adj" fmla="val 39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12587" y="538281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Visualization Tools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12587" y="5824061"/>
            <a:ext cx="333208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Tools like Tkinter, a Python GUI framework, to create interactive dashboards and visualizations for presenting insights.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60437" y="5171123"/>
            <a:ext cx="3755469" cy="2171462"/>
          </a:xfrm>
          <a:prstGeom prst="roundRect">
            <a:avLst>
              <a:gd name="adj" fmla="val 39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372130" y="538281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Data Storage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2130" y="5824061"/>
            <a:ext cx="333208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Databases or data warehouses to efficiently store and manage customer transaction data for analysis.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9C79E-B806-2AF8-C1DA-42C27313F8AA}"/>
              </a:ext>
            </a:extLst>
          </p:cNvPr>
          <p:cNvSpPr/>
          <p:nvPr/>
        </p:nvSpPr>
        <p:spPr>
          <a:xfrm>
            <a:off x="12760036" y="7767204"/>
            <a:ext cx="1787236" cy="44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FUTURE SCOPE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3552407"/>
            <a:ext cx="13042821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Integration with predictive analytics to forecast future buying patterns and optimize inventory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Developing advanced algorithms to identify complex customer relationships and provide more personalized recommendations.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89" y="46109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Exploring the use of machine learning techniques to automate insights extraction and improve the efficiency of market basket analysis.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84812-6253-A9EF-AC68-CA2023F5A58D}"/>
              </a:ext>
            </a:extLst>
          </p:cNvPr>
          <p:cNvSpPr/>
          <p:nvPr/>
        </p:nvSpPr>
        <p:spPr>
          <a:xfrm>
            <a:off x="12760036" y="7767204"/>
            <a:ext cx="1787236" cy="44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Future outline">
            <a:extLst>
              <a:ext uri="{FF2B5EF4-FFF2-40B4-BE49-F238E27FC236}">
                <a16:creationId xmlns:a16="http://schemas.microsoft.com/office/drawing/2014/main" id="{72429725-752F-CFBB-D85D-EE8082026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9963" y="4680193"/>
            <a:ext cx="3553691" cy="35536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 l="28042" r="10886" b="-2"/>
          <a:stretch/>
        </p:blipFill>
        <p:spPr>
          <a:xfrm>
            <a:off x="8836893" y="-21"/>
            <a:ext cx="5793507" cy="8229598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7824" r="-2" b="-2"/>
          <a:stretch/>
        </p:blipFill>
        <p:spPr>
          <a:xfrm>
            <a:off x="3743232" y="21"/>
            <a:ext cx="5959548" cy="82295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4978" cy="82296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24004" cy="82296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0"/>
          <p:cNvSpPr/>
          <p:nvPr/>
        </p:nvSpPr>
        <p:spPr>
          <a:xfrm>
            <a:off x="537667" y="817245"/>
            <a:ext cx="33654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spc="-134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</a:t>
            </a:r>
            <a:endParaRPr lang="en-US" sz="3400" kern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20240"/>
            <a:ext cx="153619" cy="7846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694" y="2507929"/>
            <a:ext cx="34015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/>
          <p:cNvSpPr/>
          <p:nvPr/>
        </p:nvSpPr>
        <p:spPr>
          <a:xfrm>
            <a:off x="537667" y="2709805"/>
            <a:ext cx="3365405" cy="470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6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 empowers businesses to unlock the power of their customer data, leading to improved product recommendations, enhanced customer experiences, and ultimately, increased sales and profitability.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05301"/>
            <a:ext cx="4919305" cy="34189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59424"/>
            <a:ext cx="7493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References and Bibliography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8757" y="34088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Agrawal, R., Imieliński, T., &amp; Swami, A. (1993). Mining association rules between sets of items in large databases. ACM SIGMOD Record, 22(2), 207-216.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Han, J., Pei, J., &amp; Yin, Y. (2000). Mining frequent patterns without candidate generation. ACM SIGMOD Record, 29(2), 1-12.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50814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Hameed, Z., Khan, I. U., &amp; Afzal, H. (2016). Association rule mining based product recommendation system: A case of retail market. 2016 19th International Multi-Topic Conference (INMIC), 1-6.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687BD6-8D82-C526-873C-2492ADDE281E}"/>
              </a:ext>
            </a:extLst>
          </p:cNvPr>
          <p:cNvSpPr/>
          <p:nvPr/>
        </p:nvSpPr>
        <p:spPr>
          <a:xfrm>
            <a:off x="12760036" y="7767204"/>
            <a:ext cx="1787236" cy="44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473</Words>
  <Application>Microsoft Office PowerPoint</Application>
  <PresentationFormat>Custom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gauravmry0561@gmail.com</cp:lastModifiedBy>
  <cp:revision>3</cp:revision>
  <dcterms:created xsi:type="dcterms:W3CDTF">2024-11-02T05:33:21Z</dcterms:created>
  <dcterms:modified xsi:type="dcterms:W3CDTF">2024-11-02T06:09:28Z</dcterms:modified>
</cp:coreProperties>
</file>